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3f9f81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3f9f81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3f9f81e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3f9f81e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Thursday Nov. 7</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The Ethics of You vs. The Ethics of Us</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Continue Big Posters - Finish Tomorrow</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use post-it notes and create a gallery walk of information for 6 foundational ethical terms.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73" name="Google Shape;173;p34"/>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74" name="Google Shape;174;p34"/>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75" name="Google Shape;175;p34"/>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176" name="Google Shape;176;p34"/>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182" name="Google Shape;182;p35"/>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183" name="Google Shape;183;p35"/>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184" name="Google Shape;184;p35"/>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185" name="Google Shape;185;p35"/>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186" name="Google Shape;186;p35"/>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187" name="Google Shape;187;p35"/>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of “You” vs. the Ethics of “Us”</a:t>
            </a:r>
            <a:endParaRPr/>
          </a:p>
        </p:txBody>
      </p:sp>
      <p:sp>
        <p:nvSpPr>
          <p:cNvPr id="106" name="Google Shape;106;p26"/>
          <p:cNvSpPr txBox="1"/>
          <p:nvPr>
            <p:ph idx="1" type="body"/>
          </p:nvPr>
        </p:nvSpPr>
        <p:spPr>
          <a:xfrm>
            <a:off x="311700" y="1152475"/>
            <a:ext cx="8520600" cy="3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member of the LGBTQ community, you and your husband decided you wanted to get married.  You saw nothing wrong with loving another person of the same gender.  However, this is America before 2015, and gay marriage is illegal in your state.  You decide to drive to a state that legalized it in an act of rebellion.</a:t>
            </a:r>
            <a:endParaRPr/>
          </a:p>
          <a:p>
            <a:pPr indent="0" lvl="0" marL="0" rtl="0" algn="l">
              <a:spcBef>
                <a:spcPts val="1600"/>
              </a:spcBef>
              <a:spcAft>
                <a:spcPts val="0"/>
              </a:spcAft>
              <a:buNone/>
            </a:pPr>
            <a:r>
              <a:rPr lang="en"/>
              <a:t>The ethics of “you” is what?  What do you believe 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ethics of “us” is what?  What does America believe?</a:t>
            </a:r>
            <a:endParaRPr/>
          </a:p>
        </p:txBody>
      </p:sp>
      <p:pic>
        <p:nvPicPr>
          <p:cNvPr id="107" name="Google Shape;107;p26"/>
          <p:cNvPicPr preferRelativeResize="0"/>
          <p:nvPr/>
        </p:nvPicPr>
        <p:blipFill>
          <a:blip r:embed="rId3">
            <a:alphaModFix/>
          </a:blip>
          <a:stretch>
            <a:fillRect/>
          </a:stretch>
        </p:blipFill>
        <p:spPr>
          <a:xfrm>
            <a:off x="6219400" y="3100400"/>
            <a:ext cx="2612898" cy="146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13" name="Google Shape;113;p27"/>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14" name="Google Shape;114;p27"/>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20" name="Google Shape;120;p28"/>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21" name="Google Shape;121;p28"/>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22" name="Google Shape;122;p28"/>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23" name="Google Shape;123;p28"/>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29" name="Google Shape;129;p29"/>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30" name="Google Shape;130;p29"/>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0"/>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36" name="Google Shape;136;p30"/>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30"/>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38" name="Google Shape;138;p30"/>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39" name="Google Shape;139;p30"/>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40" name="Google Shape;140;p30"/>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41" name="Google Shape;141;p30"/>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42" name="Google Shape;142;p30"/>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143" name="Google Shape;143;p30"/>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49" name="Google Shape;149;p31"/>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31"/>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31"/>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            Consequentialism            Virtue Ethics</a:t>
            </a:r>
            <a:endParaRPr b="1" sz="2300"/>
          </a:p>
        </p:txBody>
      </p:sp>
      <p:cxnSp>
        <p:nvCxnSpPr>
          <p:cNvPr id="157" name="Google Shape;157;p32"/>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32"/>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32"/>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3"/>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65" name="Google Shape;165;p33"/>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66" name="Google Shape;166;p33"/>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67" name="Google Shape;167;p33"/>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